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374" r:id="rId3"/>
    <p:sldId id="343" r:id="rId4"/>
    <p:sldId id="376" r:id="rId5"/>
    <p:sldId id="37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BE7803-F84C-208A-3E54-8171C3541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83F745-352A-C9CC-20A4-399AE524C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3099A7-38A9-FAF5-54C3-98CE0CC3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BF9CB4-F8BF-BEA6-F122-FE01953F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8AD618-31DD-B632-6524-1B23C9D2C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172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0CB0A5-DFEE-FEAA-1448-F66A1F75E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488C56-A82C-E755-D742-98616CC1C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D4E408-A38F-DEA3-B11B-2BE47BD3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F21E52-5B8F-47D7-8B91-B6CD23E3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008EC4-63EE-C95D-A575-4B87C247B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924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EDDB63-4836-4CC2-DEF4-0B216608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1A2BBA-B73B-430C-C950-46F256412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F2452D-9666-D5BB-F3E6-C99F12E55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625FC4-F426-5623-145B-BEBD1962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81F38C-0A91-3433-7C6B-825DF56C7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429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A33C4C-E9F1-CE81-B935-1314EB33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7FA486-C7B8-B563-DF9B-5E77DC067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EEC4EF-F38B-2EA9-D3BF-369F7EE3A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DD7307-C14B-1939-B458-6BC2715F1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A48AEE-45CD-CC86-E21D-781790910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295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F4DF9A-2106-43FF-430D-7A2D86B36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8691FC-8C31-325E-5F3F-51C325D68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A03D7B-6FF6-BF7B-67A6-4510A8F78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F741CB-D934-0D7F-B869-477674D4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B51E1A-7D08-AE73-5D4D-9FDC83143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74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CBCD3-8093-383C-F795-3CC7EB95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48BD39-5920-15C2-1554-E2D076ACB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88AF79-912F-3CB0-B8ED-CC0B6ED34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22CFAE-1759-4D60-5B5F-B6731997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ACB2E7-1D66-2970-4422-7A569FF9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2DB7D1-044D-5C17-9144-342550CC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743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DC4E40-2BBB-1694-F0DD-6D4652AA0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DA253E-8E05-954C-61DB-E3588A39C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4BB4AD-9765-5BFC-60FD-AE4B8123C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41839E-EC63-A3A3-9E79-FED286D4C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FE3C3B3-7F72-6500-B85E-2DE64EB140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B596A5F-EB1A-AEC7-112A-A0039135D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98C9F4E-8349-62D0-3B32-F1FE0BE14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3C158EF-AC92-452C-57E8-9228C43C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760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2452BE-4124-7FA6-C7FA-D5384F326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4044CF-63BA-00D2-F407-04D85BFB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CC9A026-B84D-2C0B-CED5-B4CD3BC7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FDAA14-58C9-9354-451A-55A6591DE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787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608472E-D1FC-59C1-D684-0AD239952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55D2E9-D6B5-27EC-D6F8-89C70D53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2A3BA8-C3B2-3772-DA10-D7E9C0CC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191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15616-FA6B-03BA-5FBD-CCA7D2CE0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AAE312-98F3-9983-6A78-A608234F3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F055A35-D48F-C19F-3502-B27F98F23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C7050A-05AC-6CB3-C3DC-59D71668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21A6CE-FAB5-FB3F-C63F-BB070994C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24E600-AA17-2068-D8B9-B8C93770D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074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F6B78-F3D3-FD96-A160-39521E7D9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A5E0A4E-574C-D372-E7F7-36E727E8A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36156F-2E98-09D3-081B-97A6D6108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C425FB-23B2-FF9E-1809-6EB14F555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511910-244A-B190-1CA1-20FB7124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346CC9-E437-62EB-7AA1-8CD0F612F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38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B0A99DB-8DF4-AF1C-C9EC-060E247D4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B04FE2-5E10-6A57-8587-2AE39740D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3A3E9-2AB1-F371-EFB5-9B7735A0B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533D0-D1D4-4565-9920-54967909DDE7}" type="datetimeFigureOut">
              <a:rPr lang="fr-CA" smtClean="0"/>
              <a:t>2024-06-27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C52B58-18BE-BB15-D290-167BE48A8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A477ED-2914-60EC-DE15-A2429A1B9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96FEE-5ABA-4544-8F83-76FD3BBC2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244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roservicegg(aspire)\Desktop\Macpek\Capture Macp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50" y="106505"/>
            <a:ext cx="36957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51584" y="2274839"/>
            <a:ext cx="71287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RÉCUPÉRATION</a:t>
            </a:r>
          </a:p>
          <a:p>
            <a:r>
              <a:rPr lang="fr-CA" dirty="0"/>
              <a:t>1-TESTER LE GAZ DANS LE CAMION</a:t>
            </a:r>
          </a:p>
          <a:p>
            <a:endParaRPr lang="fr-CA" dirty="0"/>
          </a:p>
          <a:p>
            <a:r>
              <a:rPr lang="fr-CA" dirty="0"/>
              <a:t>2- Brancher le récupérateur</a:t>
            </a:r>
          </a:p>
          <a:p>
            <a:endParaRPr lang="fr-CA" dirty="0"/>
          </a:p>
          <a:p>
            <a:r>
              <a:rPr lang="fr-CA" dirty="0"/>
              <a:t>3- Drainer huile dans récupérateur avant usage pour ne pas fausser la quantité récupérée</a:t>
            </a:r>
          </a:p>
          <a:p>
            <a:endParaRPr lang="fr-CA" dirty="0"/>
          </a:p>
          <a:p>
            <a:r>
              <a:rPr lang="fr-CA" dirty="0"/>
              <a:t>4- Ouvrir les 2 valves BP HP</a:t>
            </a:r>
          </a:p>
          <a:p>
            <a:endParaRPr lang="fr-CA" dirty="0"/>
          </a:p>
          <a:p>
            <a:r>
              <a:rPr lang="fr-CA" dirty="0"/>
              <a:t>5- Démarrer la récupération</a:t>
            </a:r>
          </a:p>
        </p:txBody>
      </p:sp>
    </p:spTree>
    <p:extLst>
      <p:ext uri="{BB962C8B-B14F-4D97-AF65-F5344CB8AC3E}">
        <p14:creationId xmlns:p14="http://schemas.microsoft.com/office/powerpoint/2010/main" val="325161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roservicegg(aspire)\Desktop\Macpek\Capture Macp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50" y="106505"/>
            <a:ext cx="36957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83632" y="2492897"/>
            <a:ext cx="6858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6- Chauffer </a:t>
            </a:r>
            <a:r>
              <a:rPr lang="fr-CA" dirty="0" err="1"/>
              <a:t>dryer</a:t>
            </a:r>
            <a:r>
              <a:rPr lang="fr-CA" dirty="0"/>
              <a:t> pour accélérer (</a:t>
            </a:r>
            <a:r>
              <a:rPr lang="fr-CA" dirty="0" err="1"/>
              <a:t>heat</a:t>
            </a:r>
            <a:r>
              <a:rPr lang="fr-CA" dirty="0"/>
              <a:t> gun)  </a:t>
            </a:r>
          </a:p>
          <a:p>
            <a:endParaRPr lang="fr-CA" dirty="0"/>
          </a:p>
          <a:p>
            <a:r>
              <a:rPr lang="fr-CA" dirty="0"/>
              <a:t>7- Quand les 2 cadrans sont à 0   (arrêt automatique)</a:t>
            </a:r>
          </a:p>
          <a:p>
            <a:endParaRPr lang="fr-CA" dirty="0"/>
          </a:p>
          <a:p>
            <a:r>
              <a:rPr lang="fr-CA" dirty="0"/>
              <a:t>8- Faire attention qu’il ne reste pas de fréon (</a:t>
            </a:r>
            <a:r>
              <a:rPr lang="fr-CA" dirty="0" err="1"/>
              <a:t>dryer</a:t>
            </a:r>
            <a:r>
              <a:rPr lang="fr-CA" dirty="0"/>
              <a:t> gelé au touché)</a:t>
            </a:r>
          </a:p>
          <a:p>
            <a:endParaRPr lang="fr-CA" dirty="0"/>
          </a:p>
          <a:p>
            <a:r>
              <a:rPr lang="fr-CA" dirty="0"/>
              <a:t>9- Faire test de fuite (si nécessaire) </a:t>
            </a:r>
          </a:p>
          <a:p>
            <a:endParaRPr lang="fr-CA" dirty="0"/>
          </a:p>
          <a:p>
            <a:r>
              <a:rPr lang="fr-CA" dirty="0"/>
              <a:t>10- Changer pièce défectueuse</a:t>
            </a:r>
          </a:p>
        </p:txBody>
      </p:sp>
      <p:pic>
        <p:nvPicPr>
          <p:cNvPr id="66562" name="Image 4" descr="C:\Documents and Settings\Compaq_Propriétaire\Mes documents\climatisation de base\Composante AC\Parts-ABP_N83-319614-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273014"/>
            <a:ext cx="1433562" cy="2219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34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roservicegg(aspire)\Desktop\Macpek\Capture Macp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50" y="106505"/>
            <a:ext cx="36957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19536" y="1700808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TEST AZOTE</a:t>
            </a:r>
          </a:p>
          <a:p>
            <a:endParaRPr lang="fr-CA" dirty="0"/>
          </a:p>
          <a:p>
            <a:r>
              <a:rPr lang="fr-CA" dirty="0"/>
              <a:t>1-Vider système</a:t>
            </a:r>
          </a:p>
          <a:p>
            <a:endParaRPr lang="fr-CA" dirty="0"/>
          </a:p>
          <a:p>
            <a:r>
              <a:rPr lang="fr-CA" dirty="0"/>
              <a:t>2-Installer manomètre et bonbonne azote sur HP</a:t>
            </a:r>
          </a:p>
          <a:p>
            <a:endParaRPr lang="fr-CA" dirty="0"/>
          </a:p>
          <a:p>
            <a:r>
              <a:rPr lang="fr-CA" dirty="0"/>
              <a:t>3-Test a 150psi  (si pression plus haut risque d’endommager évaporateur et </a:t>
            </a:r>
            <a:r>
              <a:rPr lang="fr-CA" dirty="0" err="1"/>
              <a:t>seal</a:t>
            </a:r>
            <a:r>
              <a:rPr lang="fr-CA" dirty="0"/>
              <a:t> compresseur)</a:t>
            </a:r>
          </a:p>
          <a:p>
            <a:endParaRPr lang="fr-CA" dirty="0"/>
          </a:p>
          <a:p>
            <a:r>
              <a:rPr lang="fr-CA" dirty="0"/>
              <a:t>4-Eau et savon  ( Big Blue )sur toutes les composantes</a:t>
            </a:r>
          </a:p>
          <a:p>
            <a:endParaRPr lang="fr-CA" dirty="0"/>
          </a:p>
        </p:txBody>
      </p:sp>
      <p:pic>
        <p:nvPicPr>
          <p:cNvPr id="22529" name="Image 5" descr="C:\Documents and Settings\Compaq_Propriétaire\Mes documents\climatisation de base\outil Robinair\4500_tank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3789040"/>
            <a:ext cx="1987550" cy="263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546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roservicegg(aspire)\Desktop\Macpek\Capture Macp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50" y="106505"/>
            <a:ext cx="36957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19536" y="1720840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/>
              <a:t>VACUUM </a:t>
            </a:r>
          </a:p>
          <a:p>
            <a:r>
              <a:rPr lang="fr-CA" dirty="0"/>
              <a:t>SORTIR L’HUMIDITÉ</a:t>
            </a:r>
          </a:p>
          <a:p>
            <a:endParaRPr lang="fr-CA" dirty="0"/>
          </a:p>
          <a:p>
            <a:r>
              <a:rPr lang="fr-CA" dirty="0"/>
              <a:t>1-Ouvrir les 2 valves HP BP (l’eau passe pas par la valve d’expansion et plus rapide</a:t>
            </a:r>
          </a:p>
          <a:p>
            <a:endParaRPr lang="fr-CA" dirty="0"/>
          </a:p>
          <a:p>
            <a:r>
              <a:rPr lang="fr-CA" dirty="0"/>
              <a:t>2-Démarrer pompe min, 30 normal ,45 idéal ,1H</a:t>
            </a:r>
          </a:p>
          <a:p>
            <a:endParaRPr lang="fr-CA" dirty="0"/>
          </a:p>
          <a:p>
            <a:r>
              <a:rPr lang="fr-CA" dirty="0"/>
              <a:t>3-Après 10 minutes pause de 2 minutes pour voir si le système perd encore</a:t>
            </a:r>
          </a:p>
          <a:p>
            <a:endParaRPr lang="fr-CA" dirty="0"/>
          </a:p>
          <a:p>
            <a:r>
              <a:rPr lang="fr-CA" dirty="0"/>
              <a:t>4-S’assurer que le vide se fait en dessous de -29hg  (idéal -29.3 po hg) sinon il reste de l’humidité ou il y a encore une fuite</a:t>
            </a:r>
          </a:p>
        </p:txBody>
      </p:sp>
    </p:spTree>
    <p:extLst>
      <p:ext uri="{BB962C8B-B14F-4D97-AF65-F5344CB8AC3E}">
        <p14:creationId xmlns:p14="http://schemas.microsoft.com/office/powerpoint/2010/main" val="2106375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roservicegg(aspire)\Desktop\Macpek\Capture Macpek.JPG">
            <a:extLst>
              <a:ext uri="{FF2B5EF4-FFF2-40B4-BE49-F238E27FC236}">
                <a16:creationId xmlns:a16="http://schemas.microsoft.com/office/drawing/2014/main" id="{55074760-BA40-3195-CD9A-5BE45B40F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550" y="106505"/>
            <a:ext cx="36957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51EEFC7-F009-62A1-163B-187C0AD76C34}"/>
              </a:ext>
            </a:extLst>
          </p:cNvPr>
          <p:cNvSpPr txBox="1"/>
          <p:nvPr/>
        </p:nvSpPr>
        <p:spPr>
          <a:xfrm>
            <a:off x="1655379" y="2175641"/>
            <a:ext cx="422718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Charger système</a:t>
            </a:r>
          </a:p>
          <a:p>
            <a:endParaRPr lang="fr-FR" dirty="0"/>
          </a:p>
          <a:p>
            <a:r>
              <a:rPr lang="fr-FR" dirty="0"/>
              <a:t>Ajouter l’huile et fréon </a:t>
            </a:r>
          </a:p>
          <a:p>
            <a:r>
              <a:rPr lang="fr-FR" dirty="0"/>
              <a:t>Ajouter toujours .25 </a:t>
            </a:r>
            <a:r>
              <a:rPr lang="fr-FR" dirty="0" err="1"/>
              <a:t>lbs</a:t>
            </a:r>
            <a:r>
              <a:rPr lang="fr-FR" dirty="0"/>
              <a:t> par hose de 8 pied </a:t>
            </a:r>
          </a:p>
          <a:p>
            <a:r>
              <a:rPr lang="fr-FR" dirty="0"/>
              <a:t>Charger le système</a:t>
            </a:r>
          </a:p>
          <a:p>
            <a:r>
              <a:rPr lang="fr-FR" dirty="0"/>
              <a:t>Faire test </a:t>
            </a:r>
            <a:r>
              <a:rPr lang="fr-FR"/>
              <a:t>de performance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24882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Grand écran</PresentationFormat>
  <Paragraphs>44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Guylain Gagné</dc:creator>
  <cp:lastModifiedBy>Guylain Gagné</cp:lastModifiedBy>
  <cp:revision>1</cp:revision>
  <dcterms:created xsi:type="dcterms:W3CDTF">2024-06-27T10:13:04Z</dcterms:created>
  <dcterms:modified xsi:type="dcterms:W3CDTF">2024-06-27T10:18:04Z</dcterms:modified>
</cp:coreProperties>
</file>